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64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59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47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51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16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65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6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7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1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3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0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F95EC-6517-4C77-A60E-196A0369C0D4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109160C-1221-4172-ACA1-BFB53585B60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12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98FD7-F94D-2A5D-DB06-5536D8C12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ADE043-FEF9-7DC9-AC8F-01B417D8C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ru-RU" b="0" i="0" dirty="0">
              <a:solidFill>
                <a:srgbClr val="222222"/>
              </a:solidFill>
              <a:effectLst/>
              <a:latin typeface="Open Sans" panose="020B0606030504020204" pitchFamily="34" charset="0"/>
            </a:endParaRPr>
          </a:p>
          <a:p>
            <a:pPr marL="0" indent="0" algn="r">
              <a:buNone/>
            </a:pPr>
            <a:endParaRPr lang="ru-RU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pPr marL="0" indent="0" algn="r">
              <a:buNone/>
            </a:pPr>
            <a:r>
              <a:rPr lang="ru-RU" b="1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Классика –  это книга, которую люди хвалят и не читают. (Марк Твен)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98777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C3AA4-118B-EB69-A1C5-B82BB102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01881"/>
            <a:ext cx="9603275" cy="16518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54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текстом, которые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4000" b="1" dirty="0">
                <a:solidFill>
                  <a:srgbClr val="0054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помогают развитию читательской грамотности</a:t>
            </a:r>
            <a:br>
              <a:rPr lang="ru-RU" b="1" dirty="0">
                <a:solidFill>
                  <a:srgbClr val="00549F"/>
                </a:solidFill>
                <a:latin typeface="PT Sans" panose="020B0503020203020204" pitchFamily="34" charset="-52"/>
              </a:rPr>
            </a:b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461CC88-A35A-158D-55D4-0150F3E99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912" y="1947552"/>
            <a:ext cx="9832770" cy="4334495"/>
          </a:xfrm>
        </p:spPr>
      </p:pic>
    </p:spTree>
    <p:extLst>
      <p:ext uri="{BB962C8B-B14F-4D97-AF65-F5344CB8AC3E}">
        <p14:creationId xmlns:p14="http://schemas.microsoft.com/office/powerpoint/2010/main" val="388278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E8C9AB-E4BC-DBAE-88FB-0F776F97073B}"/>
              </a:ext>
            </a:extLst>
          </p:cNvPr>
          <p:cNvSpPr txBox="1"/>
          <p:nvPr/>
        </p:nvSpPr>
        <p:spPr>
          <a:xfrm>
            <a:off x="1163782" y="3108804"/>
            <a:ext cx="79920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ты научишься читать, ты навсегда станешь свободным. (Фредерик Дуглас)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02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98231-172B-BBEA-7415-8AF386A19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50" y="1009403"/>
            <a:ext cx="9951564" cy="514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03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F97FC6-083A-82E2-768E-0AD6C57CD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69" y="427512"/>
            <a:ext cx="10616540" cy="56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8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292BCC-C285-1754-C122-9184EAF1C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40" y="570015"/>
            <a:ext cx="11079678" cy="580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76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484A22-5F20-A423-6875-4848954AC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19" y="415636"/>
            <a:ext cx="11020302" cy="583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0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13BCBD-91E7-4D62-B7B0-290D8CCA0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" y="391887"/>
            <a:ext cx="11174681" cy="603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3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5B4B8C-CB21-6974-8861-AB7B91C76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16" y="653143"/>
            <a:ext cx="11067802" cy="556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0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B9B0F9-AAE1-87A1-122B-BB5DF9AD1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35" y="332508"/>
            <a:ext cx="11447813" cy="61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9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7D182-5204-071A-98DF-26E6BDE64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192" y="365125"/>
            <a:ext cx="8895608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spc="-6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b="1" spc="-3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методы, </a:t>
            </a:r>
            <a:r>
              <a:rPr lang="ru-RU" sz="2400" b="1" spc="-1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b="1" spc="-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spc="-19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</a:t>
            </a:r>
            <a:r>
              <a:rPr lang="ru-RU" sz="2400" b="1" spc="-1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400" b="1" spc="-4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spc="-1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</a:t>
            </a:r>
            <a:r>
              <a:rPr lang="ru-RU" sz="2400" b="1" spc="-4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400" b="1" spc="-23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рекомендовать </a:t>
            </a:r>
            <a:r>
              <a:rPr lang="ru-RU" sz="2400" b="1" spc="-79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b="1" spc="-8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400" b="1" spc="-1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эффективные </a:t>
            </a:r>
            <a:r>
              <a:rPr lang="ru-RU" sz="2400" b="1" spc="-548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400" b="1" spc="1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</a:t>
            </a:r>
            <a:r>
              <a:rPr lang="ru-RU" sz="2400" b="1" spc="38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26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читательской</a:t>
            </a:r>
            <a:r>
              <a:rPr lang="ru-RU" sz="2400" b="1" spc="6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грамотности?</a:t>
            </a:r>
            <a:b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BDAB53-A774-D607-FA20-1ED1847E7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7" y="2015732"/>
            <a:ext cx="11340934" cy="3755676"/>
          </a:xfrm>
        </p:spPr>
        <p:txBody>
          <a:bodyPr>
            <a:normAutofit fontScale="25000" lnSpcReduction="20000"/>
          </a:bodyPr>
          <a:lstStyle/>
          <a:p>
            <a:pPr algn="just">
              <a:defRPr/>
            </a:pPr>
            <a:r>
              <a:rPr lang="ru-RU" sz="8000" spc="-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необходимо работать не только с выверенными  текстами учебника, но и с современными текстами «повседневности».</a:t>
            </a:r>
          </a:p>
          <a:p>
            <a:pPr algn="just">
              <a:defRPr/>
            </a:pPr>
            <a:r>
              <a:rPr lang="ru-RU" sz="8000" spc="-6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разных уроках необходимо поговорить о том, какие этапы  подготовки и проверки проходит информация в серьезных изданиях, для чего нужны рецензии, каковы последствия  публикации ложных фактов, поспешных выводов: на что  нужно обращать внимание при отборе информации.</a:t>
            </a:r>
          </a:p>
          <a:p>
            <a:pPr algn="just">
              <a:defRPr/>
            </a:pP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зрения,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высказанные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ответах,</a:t>
            </a:r>
            <a:r>
              <a:rPr lang="ru-RU" sz="8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разночтения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выносятся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обезличенном</a:t>
            </a:r>
            <a:r>
              <a:rPr lang="ru-RU" sz="8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  <a:r>
              <a:rPr lang="ru-RU" sz="8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обсуждения: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распечатанном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виде,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spc="-3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доску,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экран,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чат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т.д.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высказать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мнение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0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обосновать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80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обсуждении,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дебатах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3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80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ru-RU" sz="8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тезис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8000" spc="-3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контрдовод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взвешены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0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оценены,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ru-RU" sz="80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готовых учительских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оценок: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«неверно»,</a:t>
            </a:r>
            <a:r>
              <a:rPr lang="ru-RU" sz="80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«правильно»,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«отлично»</a:t>
            </a:r>
            <a:r>
              <a:rPr lang="ru-RU" sz="80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09B353-D304-836A-5FBF-8C7108981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58" y="365125"/>
            <a:ext cx="1209524" cy="11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8334A8-480C-07A7-09AB-B4DD3811E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58" y="365125"/>
            <a:ext cx="1209524" cy="1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9871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209</Words>
  <Application>Microsoft Office PowerPoint</Application>
  <PresentationFormat>Широкоэкранный</PresentationFormat>
  <Paragraphs>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Gill Sans MT</vt:lpstr>
      <vt:lpstr>Open Sans</vt:lpstr>
      <vt:lpstr>PT Sans</vt:lpstr>
      <vt:lpstr>Times New Roman</vt:lpstr>
      <vt:lpstr>Галерея</vt:lpstr>
      <vt:lpstr>Читательская грамотность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методы, формы и приемы работы с обучающимися можно рекомендовать как наиболее эффективные  при формировании читательской грамотности? </vt:lpstr>
      <vt:lpstr>Формы работы с текстом, которые НЕ помогают развитию читательской грамотности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Читательская грамотность </dc:title>
  <dc:creator>Пользователь</dc:creator>
  <cp:lastModifiedBy>Пользователь</cp:lastModifiedBy>
  <cp:revision>1</cp:revision>
  <dcterms:created xsi:type="dcterms:W3CDTF">2022-11-08T17:11:21Z</dcterms:created>
  <dcterms:modified xsi:type="dcterms:W3CDTF">2022-11-08T17:57:50Z</dcterms:modified>
</cp:coreProperties>
</file>